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61" r:id="rId2"/>
    <p:sldId id="258" r:id="rId3"/>
    <p:sldId id="257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41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31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413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18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69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331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8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63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7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0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70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5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875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3EE80DF-E58E-405D-915B-C1291081CC04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3A393-8C05-464D-A5CD-A90C2EC64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81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691"/>
            <a:ext cx="12192000" cy="3491345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TextBox 1"/>
          <p:cNvSpPr txBox="1"/>
          <p:nvPr/>
        </p:nvSpPr>
        <p:spPr>
          <a:xfrm>
            <a:off x="0" y="4675948"/>
            <a:ext cx="12192000" cy="11079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Algerian" panose="04020705040A02060702" pitchFamily="82" charset="0"/>
              </a:rPr>
              <a:t>For All Your Gaming Needs</a:t>
            </a:r>
            <a:endParaRPr lang="en-US" sz="66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25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3" y="0"/>
            <a:ext cx="10444477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1698394" cy="6858000"/>
          </a:xfrm>
        </p:spPr>
        <p:txBody>
          <a:bodyPr/>
          <a:lstStyle/>
          <a:p>
            <a:pPr algn="ctr"/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G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I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N</a:t>
            </a:r>
            <a:br>
              <a:rPr lang="en-US" sz="72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7200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3480241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0000">
        <p15:prstTrans prst="drape" invX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571" y="0"/>
            <a:ext cx="8817429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3374571" cy="6858000"/>
          </a:xfrm>
        </p:spPr>
        <p:txBody>
          <a:bodyPr/>
          <a:lstStyle/>
          <a:p>
            <a:pPr algn="ctr"/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E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Q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u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I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P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m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E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n</a:t>
            </a:r>
            <a:br>
              <a:rPr lang="en-US" sz="48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4800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28137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894114" cy="6858000"/>
          </a:xfrm>
        </p:spPr>
        <p:txBody>
          <a:bodyPr/>
          <a:lstStyle/>
          <a:p>
            <a:pPr algn="ctr"/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S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E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R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V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I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C</a:t>
            </a:r>
            <a:br>
              <a:rPr lang="en-US" sz="60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</a:br>
            <a:r>
              <a:rPr lang="en-US" sz="6000" b="1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-326571"/>
            <a:ext cx="10297886" cy="3755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3429000"/>
            <a:ext cx="10297886" cy="3287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881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10000">
        <p15:prstTrans prst="drape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" y="5750004"/>
            <a:ext cx="12166600" cy="1107996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Algerian" panose="04020705040A02060702" pitchFamily="82" charset="0"/>
              </a:rPr>
              <a:t>Always a Winner</a:t>
            </a:r>
            <a:endParaRPr lang="en-US" sz="6600" dirty="0">
              <a:latin typeface="Algerian" panose="04020705040A02060702" pitchFamily="8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50" y="15875"/>
            <a:ext cx="12192000" cy="27818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AutoShape 2" descr="Image result for casino cards picture"/>
          <p:cNvSpPr>
            <a:spLocks noChangeAspect="1" noChangeArrowheads="1"/>
          </p:cNvSpPr>
          <p:nvPr/>
        </p:nvSpPr>
        <p:spPr bwMode="auto">
          <a:xfrm>
            <a:off x="663709" y="2998374"/>
            <a:ext cx="1733550" cy="23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casino cards pictur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casino cards picture"/>
          <p:cNvSpPr>
            <a:spLocks noChangeAspect="1" noChangeArrowheads="1"/>
          </p:cNvSpPr>
          <p:nvPr/>
        </p:nvSpPr>
        <p:spPr bwMode="auto">
          <a:xfrm>
            <a:off x="-31750" y="-13652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casino cards picture"/>
          <p:cNvSpPr>
            <a:spLocks noChangeAspect="1" noChangeArrowheads="1"/>
          </p:cNvSpPr>
          <p:nvPr/>
        </p:nvSpPr>
        <p:spPr bwMode="auto">
          <a:xfrm>
            <a:off x="120650" y="158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Image result for casino cards picture"/>
          <p:cNvSpPr>
            <a:spLocks noChangeAspect="1" noChangeArrowheads="1"/>
          </p:cNvSpPr>
          <p:nvPr/>
        </p:nvSpPr>
        <p:spPr bwMode="auto">
          <a:xfrm>
            <a:off x="273050" y="1682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utoShape 14" descr="Image result for casino cards picture"/>
          <p:cNvSpPr>
            <a:spLocks noChangeAspect="1" noChangeArrowheads="1"/>
          </p:cNvSpPr>
          <p:nvPr/>
        </p:nvSpPr>
        <p:spPr bwMode="auto">
          <a:xfrm>
            <a:off x="425450" y="3206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16" descr="Image result for casino cards picture"/>
          <p:cNvSpPr>
            <a:spLocks noChangeAspect="1" noChangeArrowheads="1"/>
          </p:cNvSpPr>
          <p:nvPr/>
        </p:nvSpPr>
        <p:spPr bwMode="auto">
          <a:xfrm>
            <a:off x="577850" y="4730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18" descr="Image result for casino cards picture"/>
          <p:cNvSpPr>
            <a:spLocks noChangeAspect="1" noChangeArrowheads="1"/>
          </p:cNvSpPr>
          <p:nvPr/>
        </p:nvSpPr>
        <p:spPr bwMode="auto">
          <a:xfrm>
            <a:off x="730250" y="625475"/>
            <a:ext cx="17335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44473"/>
            <a:ext cx="3657600" cy="265723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52" y="2946009"/>
            <a:ext cx="3657600" cy="267019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104" y="2931516"/>
            <a:ext cx="3657600" cy="26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206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8000">
        <p15:prstTrans prst="drape"/>
      </p:transition>
    </mc:Choice>
    <mc:Fallback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453</TotalTime>
  <Words>11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Century Gothic</vt:lpstr>
      <vt:lpstr>Wingdings 3</vt:lpstr>
      <vt:lpstr>Ion</vt:lpstr>
      <vt:lpstr>PowerPoint Presentation</vt:lpstr>
      <vt:lpstr>G A M I N G</vt:lpstr>
      <vt:lpstr>E Q u I P m E n T</vt:lpstr>
      <vt:lpstr>S E R V I C 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</dc:creator>
  <cp:lastModifiedBy>A</cp:lastModifiedBy>
  <cp:revision>21</cp:revision>
  <dcterms:created xsi:type="dcterms:W3CDTF">2015-03-30T23:39:58Z</dcterms:created>
  <dcterms:modified xsi:type="dcterms:W3CDTF">2015-04-01T03:52:38Z</dcterms:modified>
</cp:coreProperties>
</file>